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xlsx" ContentType="application/vnd.openxmlformats-officedocument.spreadsheetml.sheet"/>
  <Default Extension="jpeg" ContentType="image/jpeg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
<Relationships xmlns="http://schemas.openxmlformats.org/package/2006/relationships"><Relationship Id="rId1" Type="http://schemas.openxmlformats.org/officeDocument/2006/relationships/officeDocument" Target="ppt/presentation.xml"></Relationship><Relationship Id="rId2" Type="http://schemas.openxmlformats.org/package/2006/relationships/metadata/core-properties" Target="docProps/core.xml"></Relationship><Relationship Id="rId3" Type="http://schemas.openxmlformats.org/officeDocument/2006/relationships/extended-properties" Target="docProps/app.xml"></Relationship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>
  <p:sldMasterIdLst>
    <p:sldMasterId id="2147483656" r:id="rId4"/>
  </p:sldMasterIdLst>
  <p:notesMasterIdLst>
    <p:notesMasterId r:id="rId6"/>
  </p:notesMasterIdLst>
  <p:sldIdLst>
    <p:sldId id="256" r:id="rId8"/>
  </p:sldIdLst>
  <p:sldSz cx="30275530" cy="4280408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32653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326532" algn="l" defTabSz="32653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653064" algn="l" defTabSz="32653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979596" algn="l" defTabSz="32653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306128" algn="l" defTabSz="32653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1632661" algn="l" defTabSz="32653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1959193" algn="l" defTabSz="32653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2285725" algn="l" defTabSz="32653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2612257" algn="l" defTabSz="32653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</p:extLst>
  </p:showPr>
  <p:clrMru>
    <a:srgbClr val="042E60"/>
    <a:srgbClr val="FFFFFF"/>
    <a:srgbClr val="032043"/>
    <a:srgbClr val="053A7C"/>
    <a:srgbClr val="00377C"/>
    <a:srgbClr val="01387C"/>
  </p:clrMru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5940675A-B579-460E-94D1-54222C63F5DA}" styleName="스타일 없음, 표 눈금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View">
  <p:normalViewPr>
    <p:restoredLeft sz="5364" autoAdjust="0"/>
    <p:restoredTop sz="97199" autoAdjust="0"/>
  </p:normalViewPr>
  <p:slideViewPr>
    <p:cSldViewPr snapToGrid="0" snapToObjects="1">
      <p:cViewPr varScale="1">
        <p:scale>
          <a:sx n="25" d="100"/>
          <a:sy n="25" d="100"/>
        </p:scale>
        <p:origin x="4818" y="114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?>
<Relationships xmlns="http://schemas.openxmlformats.org/package/2006/relationships"><Relationship Id="rId1" Type="http://schemas.openxmlformats.org/officeDocument/2006/relationships/tableStyles" Target="tableStyles.xml"></Relationship><Relationship Id="rId4" Type="http://schemas.openxmlformats.org/officeDocument/2006/relationships/slideMaster" Target="slideMasters/slideMaster1.xml"></Relationship><Relationship Id="rId5" Type="http://schemas.openxmlformats.org/officeDocument/2006/relationships/theme" Target="theme/theme1.xml"></Relationship><Relationship Id="rId6" Type="http://schemas.openxmlformats.org/officeDocument/2006/relationships/notesMaster" Target="notesMasters/notesMaster1.xml"></Relationship><Relationship Id="rId8" Type="http://schemas.openxmlformats.org/officeDocument/2006/relationships/slide" Target="slides/slide1.xml"></Relationship><Relationship Id="rId10" Type="http://schemas.openxmlformats.org/officeDocument/2006/relationships/viewProps" Target="viewProps.xml"></Relationship><Relationship Id="rId11" Type="http://schemas.openxmlformats.org/officeDocument/2006/relationships/presProps" Target="presProps.xml"></Relationship></Relationships>
</file>

<file path=ppt/media/fImage43139267157.png>
</file>

<file path=ppt/media/fImage79576237709.jpeg>
</file>

<file path=ppt/notesMasters/_rels/notesMaster1.xml.rels><?xml version="1.0" encoding="UTF-8"?>
<Relationships xmlns="http://schemas.openxmlformats.org/package/2006/relationships"><Relationship Id="rId1" Type="http://schemas.openxmlformats.org/officeDocument/2006/relationships/theme" Target="../theme/theme2.xml"></Relationship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 noRot="1" noChangeAspect="1"/>
          </p:cNvSpPr>
          <p:nvPr>
            <p:ph type="sldImg"/>
          </p:nvPr>
        </p:nvSpPr>
        <p:spPr>
          <a:xfrm>
            <a:off x="2216150" y="685800"/>
            <a:ext cx="24257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25" name="Shape 25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2633155" latinLnBrk="0">
      <a:defRPr sz="3400">
        <a:latin typeface="+mn-lt"/>
        <a:ea typeface="+mn-ea"/>
        <a:cs typeface="+mn-cs"/>
        <a:sym typeface="Calibri"/>
      </a:defRPr>
    </a:lvl1pPr>
    <a:lvl2pPr indent="228600" defTabSz="2633155" latinLnBrk="0">
      <a:defRPr sz="3400">
        <a:latin typeface="+mn-lt"/>
        <a:ea typeface="+mn-ea"/>
        <a:cs typeface="+mn-cs"/>
        <a:sym typeface="Calibri"/>
      </a:defRPr>
    </a:lvl2pPr>
    <a:lvl3pPr indent="457200" defTabSz="2633155" latinLnBrk="0">
      <a:defRPr sz="3400">
        <a:latin typeface="+mn-lt"/>
        <a:ea typeface="+mn-ea"/>
        <a:cs typeface="+mn-cs"/>
        <a:sym typeface="Calibri"/>
      </a:defRPr>
    </a:lvl3pPr>
    <a:lvl4pPr indent="685800" defTabSz="2633155" latinLnBrk="0">
      <a:defRPr sz="3400">
        <a:latin typeface="+mn-lt"/>
        <a:ea typeface="+mn-ea"/>
        <a:cs typeface="+mn-cs"/>
        <a:sym typeface="Calibri"/>
      </a:defRPr>
    </a:lvl4pPr>
    <a:lvl5pPr indent="914400" defTabSz="2633155" latinLnBrk="0">
      <a:defRPr sz="3400">
        <a:latin typeface="+mn-lt"/>
        <a:ea typeface="+mn-ea"/>
        <a:cs typeface="+mn-cs"/>
        <a:sym typeface="Calibri"/>
      </a:defRPr>
    </a:lvl5pPr>
    <a:lvl6pPr indent="1143000" defTabSz="2633155" latinLnBrk="0">
      <a:defRPr sz="3400">
        <a:latin typeface="+mn-lt"/>
        <a:ea typeface="+mn-ea"/>
        <a:cs typeface="+mn-cs"/>
        <a:sym typeface="Calibri"/>
      </a:defRPr>
    </a:lvl6pPr>
    <a:lvl7pPr indent="1371600" defTabSz="2633155" latinLnBrk="0">
      <a:defRPr sz="3400">
        <a:latin typeface="+mn-lt"/>
        <a:ea typeface="+mn-ea"/>
        <a:cs typeface="+mn-cs"/>
        <a:sym typeface="Calibri"/>
      </a:defRPr>
    </a:lvl7pPr>
    <a:lvl8pPr indent="1600200" defTabSz="2633155" latinLnBrk="0">
      <a:defRPr sz="3400">
        <a:latin typeface="+mn-lt"/>
        <a:ea typeface="+mn-ea"/>
        <a:cs typeface="+mn-cs"/>
        <a:sym typeface="Calibri"/>
      </a:defRPr>
    </a:lvl8pPr>
    <a:lvl9pPr indent="1828800" defTabSz="2633155" latinLnBrk="0">
      <a:defRPr sz="3400">
        <a:latin typeface="+mn-lt"/>
        <a:ea typeface="+mn-ea"/>
        <a:cs typeface="+mn-cs"/>
        <a:sym typeface="Calibri"/>
      </a:defRPr>
    </a:lvl9pPr>
  </p:notesStyle>
</p:notesMaster>
</file>

<file path=ppt/notesSlides/_rels/notesSlide1.xml.rels><?xml version="1.0" encoding="UTF-8"?>
<Relationships xmlns="http://schemas.openxmlformats.org/package/2006/relationships"><Relationship Id="rId1" Type="http://schemas.openxmlformats.org/officeDocument/2006/relationships/notesMaster" Target="../notesMasters/notesMaster1.xml"></Relationship><Relationship Id="rId2" Type="http://schemas.openxmlformats.org/officeDocument/2006/relationships/slide" Target="../slides/slide1.xml"></Relationship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216150" y="685800"/>
            <a:ext cx="24257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48330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FB A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FB AI Research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1513764" y="574684"/>
            <a:ext cx="27247692" cy="94128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 anchor="ctr"/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1513764" y="9987546"/>
            <a:ext cx="27247692" cy="328162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21422164" y="39534248"/>
            <a:ext cx="275074" cy="276999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ransition spd="med"/>
  <p:txStyles>
    <p:titleStyle>
      <a:lvl1pPr marL="0" marR="0" indent="0" algn="l" defTabSz="1513975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7244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1513975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7244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1513975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7244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1513975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7244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1513975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7244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1513975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7244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1513975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7244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1513975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7244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1513975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7244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378494" marR="0" indent="-378494" algn="l" defTabSz="1513975" rtl="0" latinLnBrk="0">
        <a:lnSpc>
          <a:spcPct val="90000"/>
        </a:lnSpc>
        <a:spcBef>
          <a:spcPts val="1656"/>
        </a:spcBef>
        <a:spcAft>
          <a:spcPts val="0"/>
        </a:spcAft>
        <a:buClrTx/>
        <a:buSzPct val="100000"/>
        <a:buFont typeface="Arial"/>
        <a:buChar char="•"/>
        <a:tabLst/>
        <a:defRPr sz="4605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1200224" marR="0" indent="-443236" algn="l" defTabSz="1513975" rtl="0" latinLnBrk="0">
        <a:lnSpc>
          <a:spcPct val="90000"/>
        </a:lnSpc>
        <a:spcBef>
          <a:spcPts val="1656"/>
        </a:spcBef>
        <a:spcAft>
          <a:spcPts val="0"/>
        </a:spcAft>
        <a:buClrTx/>
        <a:buSzPct val="100000"/>
        <a:buFont typeface="Arial"/>
        <a:buChar char="•"/>
        <a:tabLst/>
        <a:defRPr sz="4605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2040317" marR="0" indent="-526343" algn="l" defTabSz="1513975" rtl="0" latinLnBrk="0">
        <a:lnSpc>
          <a:spcPct val="90000"/>
        </a:lnSpc>
        <a:spcBef>
          <a:spcPts val="1656"/>
        </a:spcBef>
        <a:spcAft>
          <a:spcPts val="0"/>
        </a:spcAft>
        <a:buClrTx/>
        <a:buSzPct val="100000"/>
        <a:buFont typeface="Arial"/>
        <a:buChar char="•"/>
        <a:tabLst/>
        <a:defRPr sz="4605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2861944" marR="0" indent="-590981" algn="l" defTabSz="1513975" rtl="0" latinLnBrk="0">
        <a:lnSpc>
          <a:spcPct val="90000"/>
        </a:lnSpc>
        <a:spcBef>
          <a:spcPts val="1656"/>
        </a:spcBef>
        <a:spcAft>
          <a:spcPts val="0"/>
        </a:spcAft>
        <a:buClrTx/>
        <a:buSzPct val="100000"/>
        <a:buFont typeface="Arial"/>
        <a:buChar char="•"/>
        <a:tabLst/>
        <a:defRPr sz="4605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3618932" marR="0" indent="-590981" algn="l" defTabSz="1513975" rtl="0" latinLnBrk="0">
        <a:lnSpc>
          <a:spcPct val="90000"/>
        </a:lnSpc>
        <a:spcBef>
          <a:spcPts val="1656"/>
        </a:spcBef>
        <a:spcAft>
          <a:spcPts val="0"/>
        </a:spcAft>
        <a:buClrTx/>
        <a:buSzPct val="100000"/>
        <a:buFont typeface="Arial"/>
        <a:buChar char="•"/>
        <a:tabLst/>
        <a:defRPr sz="4605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4375919" marR="0" indent="-590981" algn="l" defTabSz="1513975" rtl="0" latinLnBrk="0">
        <a:lnSpc>
          <a:spcPct val="90000"/>
        </a:lnSpc>
        <a:spcBef>
          <a:spcPts val="1656"/>
        </a:spcBef>
        <a:spcAft>
          <a:spcPts val="0"/>
        </a:spcAft>
        <a:buClrTx/>
        <a:buSzPct val="100000"/>
        <a:buFont typeface="Arial"/>
        <a:buChar char="•"/>
        <a:tabLst/>
        <a:defRPr sz="4605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5132907" marR="0" indent="-590981" algn="l" defTabSz="1513975" rtl="0" latinLnBrk="0">
        <a:lnSpc>
          <a:spcPct val="90000"/>
        </a:lnSpc>
        <a:spcBef>
          <a:spcPts val="1656"/>
        </a:spcBef>
        <a:spcAft>
          <a:spcPts val="0"/>
        </a:spcAft>
        <a:buClrTx/>
        <a:buSzPct val="100000"/>
        <a:buFont typeface="Arial"/>
        <a:buChar char="•"/>
        <a:tabLst/>
        <a:defRPr sz="4605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5889895" marR="0" indent="-590981" algn="l" defTabSz="1513975" rtl="0" latinLnBrk="0">
        <a:lnSpc>
          <a:spcPct val="90000"/>
        </a:lnSpc>
        <a:spcBef>
          <a:spcPts val="1656"/>
        </a:spcBef>
        <a:spcAft>
          <a:spcPts val="0"/>
        </a:spcAft>
        <a:buClrTx/>
        <a:buSzPct val="100000"/>
        <a:buFont typeface="Arial"/>
        <a:buChar char="•"/>
        <a:tabLst/>
        <a:defRPr sz="4605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6646882" marR="0" indent="-590981" algn="l" defTabSz="1513975" rtl="0" latinLnBrk="0">
        <a:lnSpc>
          <a:spcPct val="90000"/>
        </a:lnSpc>
        <a:spcBef>
          <a:spcPts val="1656"/>
        </a:spcBef>
        <a:spcAft>
          <a:spcPts val="0"/>
        </a:spcAft>
        <a:buClrTx/>
        <a:buSzPct val="100000"/>
        <a:buFont typeface="Arial"/>
        <a:buChar char="•"/>
        <a:tabLst/>
        <a:defRPr sz="4605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r" defTabSz="16894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21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168942" algn="r" defTabSz="16894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21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337883" algn="r" defTabSz="16894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21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506825" algn="r" defTabSz="16894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21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675767" algn="r" defTabSz="16894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21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844708" algn="r" defTabSz="16894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21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1013650" algn="r" defTabSz="16894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21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1182592" algn="r" defTabSz="16894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21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1351533" algn="r" defTabSz="16894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21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?>
<Relationships xmlns="http://schemas.openxmlformats.org/package/2006/relationships"><Relationship Id="rId2" Type="http://schemas.openxmlformats.org/officeDocument/2006/relationships/notesSlide" Target="../notesSlides/notesSlide1.xml"></Relationship><Relationship Id="rId5" Type="http://schemas.openxmlformats.org/officeDocument/2006/relationships/image" Target="../media/fImage79576237709.jpeg"></Relationship><Relationship Id="rId6" Type="http://schemas.openxmlformats.org/officeDocument/2006/relationships/image" Target="../media/fImage43139267157.png"></Relationship><Relationship Id="rId7" Type="http://schemas.openxmlformats.org/officeDocument/2006/relationships/slideLayout" Target="../slideLayouts/slideLayout1.xml"></Relationship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9" name="그림 2"/>
          <p:cNvPicPr>
            <a:picLocks noChangeAspect="1"/>
          </p:cNvPicPr>
          <p:nvPr/>
        </p:nvPicPr>
        <p:blipFill rotWithShape="1"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0">
            <a:off x="-7620" y="-6350"/>
            <a:ext cx="30289500" cy="3604260"/>
          </a:xfrm>
          <a:prstGeom prst="rect"/>
          <a:noFill/>
        </p:spPr>
      </p:pic>
      <p:cxnSp>
        <p:nvCxnSpPr>
          <p:cNvPr id="14" name="Straight Connector 13"/>
          <p:cNvCxnSpPr>
            <a:cxnSpLocks/>
          </p:cNvCxnSpPr>
          <p:nvPr/>
        </p:nvCxnSpPr>
        <p:spPr>
          <a:xfrm rot="0">
            <a:off x="15137765" y="3366135"/>
            <a:ext cx="635" cy="38544500"/>
          </a:xfrm>
          <a:prstGeom prst="line"/>
          <a:ln w="60325" cap="flat" cmpd="sng">
            <a:solidFill>
              <a:srgbClr val="042E60">
                <a:alpha val="100000"/>
              </a:srgbClr>
            </a:solidFill>
            <a:prstDash val="solid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sp>
        <p:nvSpPr>
          <p:cNvPr id="2" name="TextBox 1">
            <a:extLst>
              <a:ext uri="{FF2B5EF4-FFF2-40B4-BE49-F238E27FC236}">
                <a16:creationId xmlns:a16="http://schemas.microsoft.com/office/drawing/2014/main" id="{0716586B-C77A-1F79-7BE6-05C21AB31FE6}"/>
              </a:ext>
            </a:extLst>
          </p:cNvPr>
          <p:cNvSpPr txBox="1"/>
          <p:nvPr/>
        </p:nvSpPr>
        <p:spPr>
          <a:xfrm>
            <a:off x="2036445" y="417830"/>
            <a:ext cx="26202005" cy="18465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570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제목 제목 제목 제목 제목 제목 제목 제목 제목 제목 제목 제목</a:t>
            </a:r>
            <a:endParaRPr lang="en-US" altLang="ko-KR" sz="570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ko-KR" altLang="en-US" sz="570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제목 제목 제목 제목 제목 제목 제목 제목</a:t>
            </a:r>
            <a:endParaRPr lang="en-US" altLang="ko-KR" sz="570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Box 2"/>
          <p:cNvSpPr txBox="1">
            <a:spLocks/>
          </p:cNvSpPr>
          <p:nvPr/>
        </p:nvSpPr>
        <p:spPr>
          <a:xfrm rot="0">
            <a:off x="7484745" y="2341880"/>
            <a:ext cx="15306675" cy="523875"/>
          </a:xfrm>
          <a:prstGeom prst="rect"/>
          <a:noFill/>
        </p:spPr>
        <p:txBody>
          <a:bodyPr wrap="square" lIns="91440" tIns="45720" rIns="91440" bIns="45720" numCol="1" vert="horz" anchor="t">
            <a:spAutoFit/>
          </a:bodyPr>
          <a:lstStyle/>
          <a:p>
            <a:pPr marL="0" indent="0" algn="ctr">
              <a:buFontTx/>
              <a:buNone/>
            </a:pPr>
            <a:r>
              <a:rPr lang="ko-KR" altLang="en-US" sz="2800">
                <a:solidFill>
                  <a:schemeClr val="bg1"/>
                </a:solidFill>
                <a:latin typeface="Arial" charset="0"/>
                <a:cs typeface="Arial" charset="0"/>
              </a:rPr>
              <a:t>저자</a:t>
            </a:r>
            <a:r>
              <a:rPr lang="en-US" sz="2800" baseline="30000">
                <a:solidFill>
                  <a:schemeClr val="bg1"/>
                </a:solidFill>
                <a:latin typeface="Arial" charset="0"/>
                <a:cs typeface="Arial" charset="0"/>
              </a:rPr>
              <a:t>1</a:t>
            </a:r>
            <a:r>
              <a:rPr lang="en-US" sz="2800">
                <a:solidFill>
                  <a:schemeClr val="bg1"/>
                </a:solidFill>
                <a:latin typeface="Arial" charset="0"/>
                <a:cs typeface="Arial" charset="0"/>
              </a:rPr>
              <a:t>, </a:t>
            </a:r>
            <a:r>
              <a:rPr lang="ko-KR" altLang="en-US" sz="2800">
                <a:solidFill>
                  <a:schemeClr val="bg1"/>
                </a:solidFill>
                <a:latin typeface="Arial" charset="0"/>
                <a:cs typeface="Arial" charset="0"/>
              </a:rPr>
              <a:t>저자</a:t>
            </a:r>
            <a:r>
              <a:rPr lang="en-US" sz="2800" baseline="30000">
                <a:solidFill>
                  <a:schemeClr val="bg1"/>
                </a:solidFill>
                <a:latin typeface="Arial" charset="0"/>
                <a:cs typeface="Arial" charset="0"/>
              </a:rPr>
              <a:t>1</a:t>
            </a:r>
            <a:r>
              <a:rPr lang="en-US" sz="2800">
                <a:solidFill>
                  <a:schemeClr val="bg1"/>
                </a:solidFill>
                <a:latin typeface="Arial" charset="0"/>
                <a:cs typeface="Arial" charset="0"/>
              </a:rPr>
              <a:t>, </a:t>
            </a:r>
            <a:r>
              <a:rPr lang="ko-KR" altLang="en-US" sz="2800">
                <a:solidFill>
                  <a:schemeClr val="bg1"/>
                </a:solidFill>
                <a:latin typeface="Arial" charset="0"/>
                <a:cs typeface="Arial" charset="0"/>
              </a:rPr>
              <a:t>저자</a:t>
            </a:r>
            <a:r>
              <a:rPr lang="en-US" altLang="ko-KR" sz="2800" baseline="30000">
                <a:solidFill>
                  <a:schemeClr val="bg1"/>
                </a:solidFill>
                <a:latin typeface="Arial" charset="0"/>
                <a:cs typeface="Arial" charset="0"/>
              </a:rPr>
              <a:t>2</a:t>
            </a:r>
            <a:r>
              <a:rPr lang="en-US" sz="2800">
                <a:solidFill>
                  <a:schemeClr val="bg1"/>
                </a:solidFill>
                <a:latin typeface="Arial" charset="0"/>
                <a:cs typeface="Arial" charset="0"/>
              </a:rPr>
              <a:t>, </a:t>
            </a:r>
            <a:r>
              <a:rPr lang="ko-KR" altLang="en-US" sz="2800">
                <a:solidFill>
                  <a:schemeClr val="bg1"/>
                </a:solidFill>
                <a:latin typeface="Arial" charset="0"/>
                <a:cs typeface="Arial" charset="0"/>
              </a:rPr>
              <a:t>교신저자</a:t>
            </a:r>
            <a:r>
              <a:rPr lang="en-US" altLang="ko-KR" sz="2800" baseline="30000">
                <a:solidFill>
                  <a:schemeClr val="bg1"/>
                </a:solidFill>
                <a:latin typeface="Arial" charset="0"/>
                <a:cs typeface="Arial" charset="0"/>
              </a:rPr>
              <a:t>1</a:t>
            </a:r>
            <a:endParaRPr lang="ko-KR" altLang="en-US" sz="2800" baseline="30000">
              <a:solidFill>
                <a:schemeClr val="bg1"/>
              </a:solidFill>
              <a:latin typeface="Arial" charset="0"/>
              <a:cs typeface="Arial" charset="0"/>
            </a:endParaRPr>
          </a:p>
        </p:txBody>
      </p:sp>
      <p:sp>
        <p:nvSpPr>
          <p:cNvPr id="28" name="TextBox 27"/>
          <p:cNvSpPr txBox="1">
            <a:spLocks/>
          </p:cNvSpPr>
          <p:nvPr/>
        </p:nvSpPr>
        <p:spPr>
          <a:xfrm rot="0">
            <a:off x="7484745" y="2904490"/>
            <a:ext cx="15306675" cy="462280"/>
          </a:xfrm>
          <a:prstGeom prst="rect"/>
          <a:noFill/>
        </p:spPr>
        <p:txBody>
          <a:bodyPr wrap="square" lIns="91440" tIns="45720" rIns="91440" bIns="45720" numCol="1" vert="horz" anchor="t">
            <a:spAutoFit/>
          </a:bodyPr>
          <a:lstStyle/>
          <a:p>
            <a:pPr marL="0" indent="0" algn="ctr">
              <a:buFontTx/>
              <a:buNone/>
            </a:pPr>
            <a:r>
              <a:rPr lang="en-US" altLang="ko-KR" sz="2400" baseline="30000">
                <a:solidFill>
                  <a:schemeClr val="bg1"/>
                </a:solidFill>
                <a:latin typeface="Arial" charset="0"/>
                <a:cs typeface="Arial" charset="0"/>
              </a:rPr>
              <a:t>1</a:t>
            </a:r>
            <a:r>
              <a:rPr lang="ko-KR" altLang="en-US" sz="2400">
                <a:solidFill>
                  <a:schemeClr val="bg1"/>
                </a:solidFill>
                <a:latin typeface="Arial" charset="0"/>
                <a:cs typeface="Arial" charset="0"/>
              </a:rPr>
              <a:t>소속기관</a:t>
            </a:r>
            <a:r>
              <a:rPr lang="en-US" sz="2400">
                <a:solidFill>
                  <a:schemeClr val="bg1"/>
                </a:solidFill>
                <a:latin typeface="Arial" charset="0"/>
                <a:cs typeface="Arial" charset="0"/>
              </a:rPr>
              <a:t>, </a:t>
            </a:r>
            <a:r>
              <a:rPr lang="en-US" sz="2400" baseline="30000">
                <a:solidFill>
                  <a:schemeClr val="bg1"/>
                </a:solidFill>
                <a:latin typeface="Arial" charset="0"/>
                <a:cs typeface="Arial" charset="0"/>
              </a:rPr>
              <a:t>2</a:t>
            </a:r>
            <a:r>
              <a:rPr lang="ko-KR" altLang="en-US" sz="2400">
                <a:solidFill>
                  <a:schemeClr val="bg1"/>
                </a:solidFill>
                <a:latin typeface="Arial" charset="0"/>
                <a:cs typeface="Arial" charset="0"/>
              </a:rPr>
              <a:t>소속기관</a:t>
            </a:r>
            <a:endParaRPr lang="ko-KR" altLang="en-US" sz="2400">
              <a:solidFill>
                <a:schemeClr val="bg1"/>
              </a:solidFill>
              <a:latin typeface="Arial" charset="0"/>
              <a:cs typeface="Arial" charset="0"/>
            </a:endParaRPr>
          </a:p>
        </p:txBody>
      </p:sp>
      <p:pic>
        <p:nvPicPr>
          <p:cNvPr id="30" name="그림 5" descr="/Users/a123123/Library/Group Containers/L48J367XN4.com.infraware.PolarisOffice/EngineTemp/18474/fImage43139267157.png"/>
          <p:cNvPicPr>
            <a:picLocks noChangeAspect="1"/>
          </p:cNvPicPr>
          <p:nvPr/>
        </p:nvPicPr>
        <p:blipFill rotWithShape="1">
          <a:blip r:embed="rId6" cstate="hq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 rot="0">
            <a:off x="0" y="40798750"/>
            <a:ext cx="30285689" cy="2014220"/>
          </a:xfrm>
          <a:prstGeom prst="rect"/>
          <a:noFill/>
        </p:spPr>
      </p:pic>
    </p:spTree>
  </p:cSld>
  <mc:AlternateContent xmlns:mc="http://schemas.openxmlformats.org/markup-compatibility/2006">
    <mc:Choice xmlns:p14="http://schemas.microsoft.com/office/powerpoint/2010/main" Requires="p14">
      <p:transition spd="slow" p14:dur="75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32653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32653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32653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32653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Application>Polaris Office Slide</Application>
  <AppVersion>12.000</AppVersion>
  <Characters>0</Characters>
  <CharactersWithSpaces>0</CharactersWithSpaces>
  <DocSecurity>0</DocSecurity>
  <HyperlinksChanged>false</HyperlinksChanged>
  <Lines>0</Lines>
  <LinksUpToDate>false</LinksUpToDate>
  <Pages>1</Pages>
  <Paragraphs>4</Paragraphs>
  <Words>37</Words>
  <TotalTime>0</TotalTime>
  <MMClips>0</MMClips>
  <ScaleCrop>false</ScaleCrop>
  <HeadingPairs>
    <vt:vector size="2" baseType="variant">
      <vt:variant>
        <vt:lpstr>Title</vt:lpstr>
      </vt:variant>
      <vt:variant>
        <vt:i4>1</vt:i4>
      </vt:variant>
    </vt:vector>
  </HeadingPairs>
  <TitlesOfParts>
    <vt:vector size="1" baseType="lpstr">
      <vt:lpstr>Title text</vt:lpstr>
    </vt:vector>
  </TitlesOfParts>
  <SharedDoc>false</SharedDoc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revision>3</cp:revision>
  <dc:creator>TitanXP_ITX</dc:creator>
  <cp:lastModifiedBy>ultrazxx0</cp:lastModifiedBy>
  <dc:title>PowerPoint Presentation</dc:title>
  <dcterms:modified xsi:type="dcterms:W3CDTF">2024-07-01T12:57:37Z</dcterms:modified>
</cp:coreProperties>
</file>