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eg" ContentType="image/jpeg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sldMasterIdLst>
    <p:sldMasterId id="2147483656" r:id="rId4"/>
  </p:sldMasterIdLst>
  <p:notesMasterIdLst>
    <p:notesMasterId r:id="rId6"/>
  </p:notesMasterIdLst>
  <p:sldIdLst>
    <p:sldId id="256" r:id="rId8"/>
  </p:sldIdLst>
  <p:sldSz cx="30275530" cy="4280408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32653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326532" algn="l" defTabSz="32653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653064" algn="l" defTabSz="32653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979596" algn="l" defTabSz="32653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306128" algn="l" defTabSz="32653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1632661" algn="l" defTabSz="32653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1959193" algn="l" defTabSz="32653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2285725" algn="l" defTabSz="32653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2612257" algn="l" defTabSz="32653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  <p:clrMru>
    <a:srgbClr val="042E60"/>
    <a:srgbClr val="FFFFFF"/>
    <a:srgbClr val="032043"/>
    <a:srgbClr val="053A7C"/>
    <a:srgbClr val="00377C"/>
    <a:srgbClr val="01387C"/>
  </p:clrMru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View">
  <p:normalViewPr>
    <p:restoredLeft sz="5364" autoAdjust="0"/>
    <p:restoredTop sz="97199" autoAdjust="0"/>
  </p:normalViewPr>
  <p:slideViewPr>
    <p:cSldViewPr snapToGrid="0" snapToObjects="1">
      <p:cViewPr varScale="1">
        <p:scale>
          <a:sx n="25" d="100"/>
          <a:sy n="25" d="100"/>
        </p:scale>
        <p:origin x="4818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4" Type="http://schemas.openxmlformats.org/officeDocument/2006/relationships/slideMaster" Target="slideMasters/slideMaster1.xml"></Relationship><Relationship Id="rId5" Type="http://schemas.openxmlformats.org/officeDocument/2006/relationships/theme" Target="theme/theme1.xml"></Relationship><Relationship Id="rId6" Type="http://schemas.openxmlformats.org/officeDocument/2006/relationships/notesMaster" Target="notesMasters/notesMaster1.xml"></Relationship><Relationship Id="rId8" Type="http://schemas.openxmlformats.org/officeDocument/2006/relationships/slide" Target="slides/slide1.xml"></Relationship><Relationship Id="rId10" Type="http://schemas.openxmlformats.org/officeDocument/2006/relationships/viewProps" Target="viewProps.xml"></Relationship><Relationship Id="rId11" Type="http://schemas.openxmlformats.org/officeDocument/2006/relationships/presProps" Target="presProps.xml"></Relationship></Relationships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2.xml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2633155" latinLnBrk="0">
      <a:defRPr sz="3400">
        <a:latin typeface="+mn-lt"/>
        <a:ea typeface="+mn-ea"/>
        <a:cs typeface="+mn-cs"/>
        <a:sym typeface="Calibri"/>
      </a:defRPr>
    </a:lvl1pPr>
    <a:lvl2pPr indent="228600" defTabSz="2633155" latinLnBrk="0">
      <a:defRPr sz="3400">
        <a:latin typeface="+mn-lt"/>
        <a:ea typeface="+mn-ea"/>
        <a:cs typeface="+mn-cs"/>
        <a:sym typeface="Calibri"/>
      </a:defRPr>
    </a:lvl2pPr>
    <a:lvl3pPr indent="457200" defTabSz="2633155" latinLnBrk="0">
      <a:defRPr sz="3400">
        <a:latin typeface="+mn-lt"/>
        <a:ea typeface="+mn-ea"/>
        <a:cs typeface="+mn-cs"/>
        <a:sym typeface="Calibri"/>
      </a:defRPr>
    </a:lvl3pPr>
    <a:lvl4pPr indent="685800" defTabSz="2633155" latinLnBrk="0">
      <a:defRPr sz="3400">
        <a:latin typeface="+mn-lt"/>
        <a:ea typeface="+mn-ea"/>
        <a:cs typeface="+mn-cs"/>
        <a:sym typeface="Calibri"/>
      </a:defRPr>
    </a:lvl4pPr>
    <a:lvl5pPr indent="914400" defTabSz="2633155" latinLnBrk="0">
      <a:defRPr sz="3400">
        <a:latin typeface="+mn-lt"/>
        <a:ea typeface="+mn-ea"/>
        <a:cs typeface="+mn-cs"/>
        <a:sym typeface="Calibri"/>
      </a:defRPr>
    </a:lvl5pPr>
    <a:lvl6pPr indent="1143000" defTabSz="2633155" latinLnBrk="0">
      <a:defRPr sz="3400">
        <a:latin typeface="+mn-lt"/>
        <a:ea typeface="+mn-ea"/>
        <a:cs typeface="+mn-cs"/>
        <a:sym typeface="Calibri"/>
      </a:defRPr>
    </a:lvl6pPr>
    <a:lvl7pPr indent="1371600" defTabSz="2633155" latinLnBrk="0">
      <a:defRPr sz="3400">
        <a:latin typeface="+mn-lt"/>
        <a:ea typeface="+mn-ea"/>
        <a:cs typeface="+mn-cs"/>
        <a:sym typeface="Calibri"/>
      </a:defRPr>
    </a:lvl7pPr>
    <a:lvl8pPr indent="1600200" defTabSz="2633155" latinLnBrk="0">
      <a:defRPr sz="3400">
        <a:latin typeface="+mn-lt"/>
        <a:ea typeface="+mn-ea"/>
        <a:cs typeface="+mn-cs"/>
        <a:sym typeface="Calibri"/>
      </a:defRPr>
    </a:lvl8pPr>
    <a:lvl9pPr indent="1828800" defTabSz="2633155" latinLnBrk="0">
      <a:defRPr sz="34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?>
<Relationships xmlns="http://schemas.openxmlformats.org/package/2006/relationships"><Relationship Id="rId1" Type="http://schemas.openxmlformats.org/officeDocument/2006/relationships/notesMaster" Target="../notesMasters/notesMaster1.xml"></Relationship><Relationship Id="rId2" Type="http://schemas.openxmlformats.org/officeDocument/2006/relationships/slide" Target="../slides/slide1.xml"></Relationship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16150" y="685800"/>
            <a:ext cx="2425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833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B 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B AI Research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513764" y="574684"/>
            <a:ext cx="27247692" cy="9412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513764" y="9987546"/>
            <a:ext cx="27247692" cy="3281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422164" y="39534248"/>
            <a:ext cx="275074" cy="276999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l" defTabSz="151397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44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151397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44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151397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44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151397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44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151397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44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151397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44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151397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44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151397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44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151397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44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378494" marR="0" indent="-378494" algn="l" defTabSz="1513975" rtl="0" latinLnBrk="0">
        <a:lnSpc>
          <a:spcPct val="90000"/>
        </a:lnSpc>
        <a:spcBef>
          <a:spcPts val="1656"/>
        </a:spcBef>
        <a:spcAft>
          <a:spcPts val="0"/>
        </a:spcAft>
        <a:buClrTx/>
        <a:buSzPct val="100000"/>
        <a:buFont typeface="Arial"/>
        <a:buChar char="•"/>
        <a:tabLst/>
        <a:defRPr sz="460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1200224" marR="0" indent="-443236" algn="l" defTabSz="1513975" rtl="0" latinLnBrk="0">
        <a:lnSpc>
          <a:spcPct val="90000"/>
        </a:lnSpc>
        <a:spcBef>
          <a:spcPts val="1656"/>
        </a:spcBef>
        <a:spcAft>
          <a:spcPts val="0"/>
        </a:spcAft>
        <a:buClrTx/>
        <a:buSzPct val="100000"/>
        <a:buFont typeface="Arial"/>
        <a:buChar char="•"/>
        <a:tabLst/>
        <a:defRPr sz="460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2040317" marR="0" indent="-526343" algn="l" defTabSz="1513975" rtl="0" latinLnBrk="0">
        <a:lnSpc>
          <a:spcPct val="90000"/>
        </a:lnSpc>
        <a:spcBef>
          <a:spcPts val="1656"/>
        </a:spcBef>
        <a:spcAft>
          <a:spcPts val="0"/>
        </a:spcAft>
        <a:buClrTx/>
        <a:buSzPct val="100000"/>
        <a:buFont typeface="Arial"/>
        <a:buChar char="•"/>
        <a:tabLst/>
        <a:defRPr sz="460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2861944" marR="0" indent="-590981" algn="l" defTabSz="1513975" rtl="0" latinLnBrk="0">
        <a:lnSpc>
          <a:spcPct val="90000"/>
        </a:lnSpc>
        <a:spcBef>
          <a:spcPts val="1656"/>
        </a:spcBef>
        <a:spcAft>
          <a:spcPts val="0"/>
        </a:spcAft>
        <a:buClrTx/>
        <a:buSzPct val="100000"/>
        <a:buFont typeface="Arial"/>
        <a:buChar char="•"/>
        <a:tabLst/>
        <a:defRPr sz="460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3618932" marR="0" indent="-590981" algn="l" defTabSz="1513975" rtl="0" latinLnBrk="0">
        <a:lnSpc>
          <a:spcPct val="90000"/>
        </a:lnSpc>
        <a:spcBef>
          <a:spcPts val="1656"/>
        </a:spcBef>
        <a:spcAft>
          <a:spcPts val="0"/>
        </a:spcAft>
        <a:buClrTx/>
        <a:buSzPct val="100000"/>
        <a:buFont typeface="Arial"/>
        <a:buChar char="•"/>
        <a:tabLst/>
        <a:defRPr sz="460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4375919" marR="0" indent="-590981" algn="l" defTabSz="1513975" rtl="0" latinLnBrk="0">
        <a:lnSpc>
          <a:spcPct val="90000"/>
        </a:lnSpc>
        <a:spcBef>
          <a:spcPts val="1656"/>
        </a:spcBef>
        <a:spcAft>
          <a:spcPts val="0"/>
        </a:spcAft>
        <a:buClrTx/>
        <a:buSzPct val="100000"/>
        <a:buFont typeface="Arial"/>
        <a:buChar char="•"/>
        <a:tabLst/>
        <a:defRPr sz="460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5132907" marR="0" indent="-590981" algn="l" defTabSz="1513975" rtl="0" latinLnBrk="0">
        <a:lnSpc>
          <a:spcPct val="90000"/>
        </a:lnSpc>
        <a:spcBef>
          <a:spcPts val="1656"/>
        </a:spcBef>
        <a:spcAft>
          <a:spcPts val="0"/>
        </a:spcAft>
        <a:buClrTx/>
        <a:buSzPct val="100000"/>
        <a:buFont typeface="Arial"/>
        <a:buChar char="•"/>
        <a:tabLst/>
        <a:defRPr sz="460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5889895" marR="0" indent="-590981" algn="l" defTabSz="1513975" rtl="0" latinLnBrk="0">
        <a:lnSpc>
          <a:spcPct val="90000"/>
        </a:lnSpc>
        <a:spcBef>
          <a:spcPts val="1656"/>
        </a:spcBef>
        <a:spcAft>
          <a:spcPts val="0"/>
        </a:spcAft>
        <a:buClrTx/>
        <a:buSzPct val="100000"/>
        <a:buFont typeface="Arial"/>
        <a:buChar char="•"/>
        <a:tabLst/>
        <a:defRPr sz="460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6646882" marR="0" indent="-590981" algn="l" defTabSz="1513975" rtl="0" latinLnBrk="0">
        <a:lnSpc>
          <a:spcPct val="90000"/>
        </a:lnSpc>
        <a:spcBef>
          <a:spcPts val="1656"/>
        </a:spcBef>
        <a:spcAft>
          <a:spcPts val="0"/>
        </a:spcAft>
        <a:buClrTx/>
        <a:buSzPct val="100000"/>
        <a:buFont typeface="Arial"/>
        <a:buChar char="•"/>
        <a:tabLst/>
        <a:defRPr sz="460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1689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168942" algn="r" defTabSz="1689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337883" algn="r" defTabSz="1689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506825" algn="r" defTabSz="1689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675767" algn="r" defTabSz="1689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844708" algn="r" defTabSz="1689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013650" algn="r" defTabSz="1689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182592" algn="r" defTabSz="1689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351533" algn="r" defTabSz="16894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2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
<Relationships xmlns="http://schemas.openxmlformats.org/package/2006/relationships"><Relationship Id="rId2" Type="http://schemas.openxmlformats.org/officeDocument/2006/relationships/notesSlide" Target="../notesSlides/notesSlide1.xml"></Relationship><Relationship Id="rId5" Type="http://schemas.openxmlformats.org/officeDocument/2006/relationships/image" Target="../media/fImage79576237709.jpeg"></Relationship><Relationship Id="rId6" Type="http://schemas.openxmlformats.org/officeDocument/2006/relationships/image" Target="../media/fImage43139267157.png"></Relationship><Relationship Id="rId7" Type="http://schemas.openxmlformats.org/officeDocument/2006/relationships/slideLayout" Target="../slideLayouts/slideLayout1.xml"></Relationship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그림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-7620" y="-6350"/>
            <a:ext cx="30289500" cy="3604260"/>
          </a:xfrm>
          <a:prstGeom prst="rect"/>
          <a:noFill/>
        </p:spPr>
      </p:pic>
      <p:cxnSp>
        <p:nvCxnSpPr>
          <p:cNvPr id="14" name="Straight Connector 13"/>
          <p:cNvCxnSpPr>
            <a:cxnSpLocks/>
          </p:cNvCxnSpPr>
          <p:nvPr/>
        </p:nvCxnSpPr>
        <p:spPr>
          <a:xfrm rot="0">
            <a:off x="15137765" y="3366135"/>
            <a:ext cx="635" cy="38544500"/>
          </a:xfrm>
          <a:prstGeom prst="line"/>
          <a:ln w="60325" cap="flat" cmpd="sng">
            <a:solidFill>
              <a:srgbClr val="042E60">
                <a:alpha val="100000"/>
              </a:srgbClr>
            </a:solidFill>
            <a:prstDash val="soli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716586B-C77A-1F79-7BE6-05C21AB31FE6}"/>
              </a:ext>
            </a:extLst>
          </p:cNvPr>
          <p:cNvSpPr txBox="1"/>
          <p:nvPr/>
        </p:nvSpPr>
        <p:spPr>
          <a:xfrm>
            <a:off x="2036445" y="417830"/>
            <a:ext cx="26202005" cy="1846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제목 제목 제목 제목 제목 제목 제목 제목 제목 제목 제목 제목</a:t>
            </a:r>
            <a:endParaRPr lang="en-US" altLang="ko-KR" sz="57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ko-KR" altLang="en-US" sz="5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제목 제목 제목 제목 제목 제목 제목 제목</a:t>
            </a:r>
            <a:endParaRPr lang="en-US" altLang="ko-KR" sz="57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>
            <a:spLocks/>
          </p:cNvSpPr>
          <p:nvPr/>
        </p:nvSpPr>
        <p:spPr>
          <a:xfrm rot="0">
            <a:off x="7484745" y="2341880"/>
            <a:ext cx="15306675" cy="523875"/>
          </a:xfrm>
          <a:prstGeom prst="rect"/>
          <a:noFill/>
        </p:spPr>
        <p:txBody>
          <a:bodyPr wrap="square" lIns="91440" tIns="45720" rIns="91440" bIns="45720" numCol="1" vert="horz" anchor="t">
            <a:spAutoFit/>
          </a:bodyPr>
          <a:lstStyle/>
          <a:p>
            <a:pPr marL="0" indent="0" algn="ctr">
              <a:buFontTx/>
              <a:buNone/>
            </a:pPr>
            <a:r>
              <a:rPr lang="ko-KR" altLang="en-US" sz="2800">
                <a:solidFill>
                  <a:schemeClr val="bg1"/>
                </a:solidFill>
                <a:latin typeface="Arial" charset="0"/>
                <a:cs typeface="Arial" charset="0"/>
              </a:rPr>
              <a:t>저자</a:t>
            </a:r>
            <a:r>
              <a:rPr lang="en-US" sz="2800" baseline="30000">
                <a:solidFill>
                  <a:schemeClr val="bg1"/>
                </a:solidFill>
                <a:latin typeface="Arial" charset="0"/>
                <a:cs typeface="Arial" charset="0"/>
              </a:rPr>
              <a:t>1</a:t>
            </a:r>
            <a:r>
              <a:rPr lang="en-US" sz="2800">
                <a:solidFill>
                  <a:schemeClr val="bg1"/>
                </a:solidFill>
                <a:latin typeface="Arial" charset="0"/>
                <a:cs typeface="Arial" charset="0"/>
              </a:rPr>
              <a:t>, </a:t>
            </a:r>
            <a:r>
              <a:rPr lang="ko-KR" altLang="en-US" sz="2800">
                <a:solidFill>
                  <a:schemeClr val="bg1"/>
                </a:solidFill>
                <a:latin typeface="Arial" charset="0"/>
                <a:cs typeface="Arial" charset="0"/>
              </a:rPr>
              <a:t>저자</a:t>
            </a:r>
            <a:r>
              <a:rPr lang="en-US" sz="2800" baseline="30000">
                <a:solidFill>
                  <a:schemeClr val="bg1"/>
                </a:solidFill>
                <a:latin typeface="Arial" charset="0"/>
                <a:cs typeface="Arial" charset="0"/>
              </a:rPr>
              <a:t>1</a:t>
            </a:r>
            <a:r>
              <a:rPr lang="en-US" sz="2800">
                <a:solidFill>
                  <a:schemeClr val="bg1"/>
                </a:solidFill>
                <a:latin typeface="Arial" charset="0"/>
                <a:cs typeface="Arial" charset="0"/>
              </a:rPr>
              <a:t>, </a:t>
            </a:r>
            <a:r>
              <a:rPr lang="ko-KR" altLang="en-US" sz="2800">
                <a:solidFill>
                  <a:schemeClr val="bg1"/>
                </a:solidFill>
                <a:latin typeface="Arial" charset="0"/>
                <a:cs typeface="Arial" charset="0"/>
              </a:rPr>
              <a:t>저자</a:t>
            </a:r>
            <a:r>
              <a:rPr lang="en-US" altLang="ko-KR" sz="2800" baseline="30000">
                <a:solidFill>
                  <a:schemeClr val="bg1"/>
                </a:solidFill>
                <a:latin typeface="Arial" charset="0"/>
                <a:cs typeface="Arial" charset="0"/>
              </a:rPr>
              <a:t>2</a:t>
            </a:r>
            <a:r>
              <a:rPr lang="en-US" sz="2800">
                <a:solidFill>
                  <a:schemeClr val="bg1"/>
                </a:solidFill>
                <a:latin typeface="Arial" charset="0"/>
                <a:cs typeface="Arial" charset="0"/>
              </a:rPr>
              <a:t>, </a:t>
            </a:r>
            <a:r>
              <a:rPr lang="ko-KR" altLang="en-US" sz="2800">
                <a:solidFill>
                  <a:schemeClr val="bg1"/>
                </a:solidFill>
                <a:latin typeface="Arial" charset="0"/>
                <a:cs typeface="Arial" charset="0"/>
              </a:rPr>
              <a:t>교신저자</a:t>
            </a:r>
            <a:r>
              <a:rPr lang="en-US" altLang="ko-KR" sz="2800" baseline="30000">
                <a:solidFill>
                  <a:schemeClr val="bg1"/>
                </a:solidFill>
                <a:latin typeface="Arial" charset="0"/>
                <a:cs typeface="Arial" charset="0"/>
              </a:rPr>
              <a:t>1</a:t>
            </a:r>
            <a:endParaRPr lang="ko-KR" altLang="en-US" sz="2800" baseline="3000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TextBox 27"/>
          <p:cNvSpPr txBox="1">
            <a:spLocks/>
          </p:cNvSpPr>
          <p:nvPr/>
        </p:nvSpPr>
        <p:spPr>
          <a:xfrm rot="0">
            <a:off x="7484745" y="2904490"/>
            <a:ext cx="15306675" cy="462280"/>
          </a:xfrm>
          <a:prstGeom prst="rect"/>
          <a:noFill/>
        </p:spPr>
        <p:txBody>
          <a:bodyPr wrap="square" lIns="91440" tIns="45720" rIns="91440" bIns="45720" numCol="1" vert="horz" anchor="t">
            <a:spAutoFit/>
          </a:bodyPr>
          <a:lstStyle/>
          <a:p>
            <a:pPr marL="0" indent="0" algn="ctr">
              <a:buFontTx/>
              <a:buNone/>
            </a:pPr>
            <a:r>
              <a:rPr lang="en-US" altLang="ko-KR" sz="2400" baseline="30000">
                <a:solidFill>
                  <a:schemeClr val="bg1"/>
                </a:solidFill>
                <a:latin typeface="Arial" charset="0"/>
                <a:cs typeface="Arial" charset="0"/>
              </a:rPr>
              <a:t>1</a:t>
            </a:r>
            <a:r>
              <a:rPr lang="ko-KR" altLang="en-US" sz="2400">
                <a:solidFill>
                  <a:schemeClr val="bg1"/>
                </a:solidFill>
                <a:latin typeface="Arial" charset="0"/>
                <a:cs typeface="Arial" charset="0"/>
              </a:rPr>
              <a:t>소속기관</a:t>
            </a:r>
            <a:r>
              <a:rPr lang="en-US" sz="2400">
                <a:solidFill>
                  <a:schemeClr val="bg1"/>
                </a:solidFill>
                <a:latin typeface="Arial" charset="0"/>
                <a:cs typeface="Arial" charset="0"/>
              </a:rPr>
              <a:t>, </a:t>
            </a:r>
            <a:r>
              <a:rPr lang="en-US" sz="2400" baseline="30000">
                <a:solidFill>
                  <a:schemeClr val="bg1"/>
                </a:solidFill>
                <a:latin typeface="Arial" charset="0"/>
                <a:cs typeface="Arial" charset="0"/>
              </a:rPr>
              <a:t>2</a:t>
            </a:r>
            <a:r>
              <a:rPr lang="ko-KR" altLang="en-US" sz="2400">
                <a:solidFill>
                  <a:schemeClr val="bg1"/>
                </a:solidFill>
                <a:latin typeface="Arial" charset="0"/>
                <a:cs typeface="Arial" charset="0"/>
              </a:rPr>
              <a:t>소속기관</a:t>
            </a:r>
            <a:endParaRPr lang="ko-KR" altLang="en-US" sz="240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pic>
        <p:nvPicPr>
          <p:cNvPr id="30" name="그림 5" descr="/Users/a123123/Library/Group Containers/L48J367XN4.com.infraware.PolarisOffice/EngineTemp/18474/fImage43139267157.png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0">
            <a:off x="0" y="40798750"/>
            <a:ext cx="30285689" cy="2014220"/>
          </a:xfrm>
          <a:prstGeom prst="rect"/>
          <a:noFill/>
        </p:spPr>
      </p:pic>
    </p:spTree>
  </p:cSld>
  <mc:AlternateContent xmlns:mc="http://schemas.openxmlformats.org/markup-compatibility/2006">
    <mc:Choice xmlns:p14="http://schemas.microsoft.com/office/powerpoint/2010/main" Requires="p14">
      <p:transition spd="slow" p14:dur="75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32653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32653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32653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32653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Polaris Office Slide</Application>
  <AppVersion>12.000</AppVersion>
  <Characters>0</Characters>
  <CharactersWithSpaces>0</CharactersWithSpaces>
  <DocSecurity>0</DocSecurity>
  <HyperlinksChanged>false</HyperlinksChanged>
  <Lines>0</Lines>
  <LinksUpToDate>false</LinksUpToDate>
  <Pages>1</Pages>
  <Paragraphs>4</Paragraphs>
  <Words>37</Words>
  <TotalTime>0</TotalTime>
  <MMClips>0</MMClips>
  <ScaleCrop>false</ScaleCrop>
  <HeadingPairs>
    <vt:vector size="2" baseType="variant">
      <vt:variant>
        <vt:lpstr>Title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dc:creator>TitanXP_ITX</dc:creator>
  <cp:lastModifiedBy>ultrazxx0</cp:lastModifiedBy>
  <dc:title>PowerPoint Presentation</dc:title>
  <dcterms:modified xsi:type="dcterms:W3CDTF">2024-07-01T12:57:37Z</dcterms:modified>
</cp:coreProperties>
</file>