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aveSubsetFonts="1">
  <p:sldMasterIdLst>
    <p:sldMasterId id="2147483689" r:id="rId13"/>
  </p:sldMasterIdLst>
  <p:notesMasterIdLst>
    <p:notesMasterId r:id="rId17"/>
  </p:notesMasterIdLst>
  <p:handoutMasterIdLst>
    <p:handoutMasterId r:id="rId15"/>
  </p:handoutMasterIdLst>
  <p:sldIdLst>
    <p:sldId id="256" r:id="rId19"/>
    <p:sldId id="257" r:id="rId20"/>
    <p:sldId id="258" r:id="rId21"/>
    <p:sldId id="259" r:id="rId22"/>
    <p:sldId id="260" r:id="rId23"/>
    <p:sldId id="261" r:id="rId2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8001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9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3" Type="http://schemas.openxmlformats.org/officeDocument/2006/relationships/slideMaster" Target="slideMasters/slideMaster1.xml"></Relationship><Relationship Id="rId14" Type="http://schemas.openxmlformats.org/officeDocument/2006/relationships/theme" Target="theme/theme1.xml"></Relationship><Relationship Id="rId15" Type="http://schemas.openxmlformats.org/officeDocument/2006/relationships/handoutMaster" Target="handoutMasters/handoutMaster1.xml"></Relationship><Relationship Id="rId17" Type="http://schemas.openxmlformats.org/officeDocument/2006/relationships/notesMaster" Target="notesMasters/notesMaster1.xml"></Relationship><Relationship Id="rId19" Type="http://schemas.openxmlformats.org/officeDocument/2006/relationships/slide" Target="slides/slide1.xml"></Relationship><Relationship Id="rId20" Type="http://schemas.openxmlformats.org/officeDocument/2006/relationships/slide" Target="slides/slide2.xml"></Relationship><Relationship Id="rId21" Type="http://schemas.openxmlformats.org/officeDocument/2006/relationships/slide" Target="slides/slide3.xml"></Relationship><Relationship Id="rId22" Type="http://schemas.openxmlformats.org/officeDocument/2006/relationships/slide" Target="slides/slide4.xml"></Relationship><Relationship Id="rId23" Type="http://schemas.openxmlformats.org/officeDocument/2006/relationships/slide" Target="slides/slide5.xml"></Relationship><Relationship Id="rId24" Type="http://schemas.openxmlformats.org/officeDocument/2006/relationships/slide" Target="slides/slide6.xml"></Relationship><Relationship Id="rId26" Type="http://schemas.openxmlformats.org/officeDocument/2006/relationships/viewProps" Target="viewProps.xml"></Relationship><Relationship Id="rId27" Type="http://schemas.openxmlformats.org/officeDocument/2006/relationships/presProps" Target="presProps.xml"></Relationship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214C1-2863-45BA-A7C5-D5EA3C3D4C30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20B9-F693-4639-BB27-7B1AD87C61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27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3C85-90F6-445D-9B5B-8ABB00FB3043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16B34-ED2F-4269-81E8-097D50C902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817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1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16B34-ED2F-4269-81E8-097D50C9027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456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47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057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114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2659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65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7481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5079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4917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46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347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259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D09F3-42FA-4000-BA19-9FDED2BD3142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169E2-93EA-4F50-8F12-231B5AD0A0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049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2" Type="http://schemas.openxmlformats.org/officeDocument/2006/relationships/notesSlide" Target="../notesSlides/notesSlide1.xml"></Relationship><Relationship Id="rId3" Type="http://schemas.openxmlformats.org/officeDocument/2006/relationships/image" Target="../media/fImage40259229415.png"></Relationship><Relationship Id="rId4" Type="http://schemas.openxmlformats.org/officeDocument/2006/relationships/slideLayout" Target="../slideLayouts/slideLayout1.xml"></Relationship></Relationships>
</file>

<file path=ppt/slides/_rels/slide2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Relationship Id="rId2" Type="http://schemas.openxmlformats.org/officeDocument/2006/relationships/image" Target="../media/fImage295226978192.png"></Relationship></Relationships>
</file>

<file path=ppt/slides/_rels/slide3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465311014710.png"></Relationship></Relationships>
</file>

<file path=ppt/slides/_rels/slide4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621861024747.png"></Relationship></Relationships>
</file>

<file path=ppt/slides/_rels/slide5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1864181033037.png"></Relationship><Relationship Id="rId3" Type="http://schemas.openxmlformats.org/officeDocument/2006/relationships/image" Target="../media/fImage467421161299.png"></Relationship><Relationship Id="rId4" Type="http://schemas.openxmlformats.org/officeDocument/2006/relationships/image" Target="../media/fImage450881178447.png"></Relationship><Relationship Id="rId5" Type="http://schemas.openxmlformats.org/officeDocument/2006/relationships/image" Target="../media/fImage130241319715.png"></Relationship><Relationship Id="rId6" Type="http://schemas.openxmlformats.org/officeDocument/2006/relationships/image" Target="../media/fImage82711321693.png"></Relationship></Relationships>
</file>

<file path=ppt/slides/_rels/slide6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129971389579.png"></Relationship><Relationship Id="rId3" Type="http://schemas.openxmlformats.org/officeDocument/2006/relationships/image" Target="../media/fImage82371397129.png"></Relationship><Relationship Id="rId4" Type="http://schemas.openxmlformats.org/officeDocument/2006/relationships/image" Target="../media/fImage204181405164.png"></Relationship><Relationship Id="rId5" Type="http://schemas.openxmlformats.org/officeDocument/2006/relationships/image" Target="../media/fImage189991413979.png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bg>
      <p:bgPr>
        <a:solidFill>
          <a:srgbClr val="8CCE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2" descr="/Users/a123123/Library/Group Containers/L48J367XN4.com.infraware.PolarisOffice/EngineTemp/58305/fImage40259229415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12192635" cy="6858635"/>
          </a:xfrm>
          <a:prstGeom prst="rect"/>
          <a:noFill/>
        </p:spPr>
      </p:pic>
    </p:spTree>
    <p:extLst>
      <p:ext uri="{BB962C8B-B14F-4D97-AF65-F5344CB8AC3E}">
        <p14:creationId xmlns:p14="http://schemas.microsoft.com/office/powerpoint/2010/main" val="922031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3" descr="/Users/a123123/Library/Group Containers/L48J367XN4.com.infraware.PolarisOffice/EngineTemp/58305/fImage29522697819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12192635" cy="6858635"/>
          </a:xfrm>
          <a:prstGeom prst="rect"/>
          <a:noFill/>
        </p:spPr>
      </p:pic>
      <p:sp>
        <p:nvSpPr>
          <p:cNvPr id="3" name="도형 4"/>
          <p:cNvSpPr>
            <a:spLocks/>
          </p:cNvSpPr>
          <p:nvPr/>
        </p:nvSpPr>
        <p:spPr>
          <a:xfrm rot="0">
            <a:off x="5969000" y="380365"/>
            <a:ext cx="5889625" cy="6090285"/>
          </a:xfrm>
          <a:prstGeom prst="rect"/>
          <a:ln w="28575" cap="flat" cmpd="sng">
            <a:solidFill>
              <a:schemeClr val="accent1">
                <a:alpha val="100000"/>
              </a:schemeClr>
            </a:solidFill>
            <a:prstDash val="solid"/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hangingPunct="1"/>
            <a:endParaRPr lang="ko-KR" altLang="en-US" sz="1800">
              <a:latin typeface="나눔고딕" charset="0"/>
              <a:ea typeface="나눔고딕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2" descr="/Users/a123123/Library/Group Containers/L48J367XN4.com.infraware.PolarisOffice/EngineTemp/58305/fImage465311014710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-1905"/>
            <a:ext cx="12192635" cy="82613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3" descr="/Users/a123123/Library/Group Containers/L48J367XN4.com.infraware.PolarisOffice/EngineTemp/58305/fImage621861024747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12192635" cy="685863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4" descr="/Users/a123123/Library/Group Containers/L48J367XN4.com.infraware.PolarisOffice/EngineTemp/58305/fImage1864181033037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0" y="0"/>
            <a:ext cx="12192635" cy="6858635"/>
          </a:xfrm>
          <a:prstGeom prst="rect"/>
          <a:noFill/>
        </p:spPr>
      </p:pic>
      <p:pic>
        <p:nvPicPr>
          <p:cNvPr id="3" name="그림 28" descr="/Users/a123123/Library/Group Containers/L48J367XN4.com.infraware.PolarisOffice/EngineTemp/58305/fImage467421161299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1997710" y="3089910"/>
            <a:ext cx="1962784" cy="2017394"/>
          </a:xfrm>
          <a:prstGeom prst="rect"/>
          <a:noFill/>
        </p:spPr>
      </p:pic>
      <p:pic>
        <p:nvPicPr>
          <p:cNvPr id="4" name="그림 29" descr="/Users/a123123/Library/Group Containers/L48J367XN4.com.infraware.PolarisOffice/EngineTemp/58305/fImage450881178447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6101715" y="3368675"/>
            <a:ext cx="4714875" cy="1457960"/>
          </a:xfrm>
          <a:prstGeom prst="rect"/>
          <a:noFill/>
        </p:spPr>
      </p:pic>
      <p:pic>
        <p:nvPicPr>
          <p:cNvPr id="5" name="그림 43" descr="/Users/a123123/Library/Group Containers/L48J367XN4.com.infraware.PolarisOffice/EngineTemp/58305/fImage130241319715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1964690" y="1734185"/>
            <a:ext cx="3750945" cy="588010"/>
          </a:xfrm>
          <a:prstGeom prst="rect"/>
          <a:noFill/>
        </p:spPr>
      </p:pic>
      <p:pic>
        <p:nvPicPr>
          <p:cNvPr id="6" name="그림 44" descr="/Users/a123123/Library/Group Containers/L48J367XN4.com.infraware.PolarisOffice/EngineTemp/58305/fImage82711321693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6421755" y="1741805"/>
            <a:ext cx="4401820" cy="57467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45" descr="/Users/a123123/Library/Group Containers/L48J367XN4.com.infraware.PolarisOffice/EngineTemp/58305/fImage129971389579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1965324" y="1734185"/>
            <a:ext cx="3743959" cy="589915"/>
          </a:xfrm>
          <a:prstGeom prst="rect"/>
          <a:noFill/>
        </p:spPr>
      </p:pic>
      <p:pic>
        <p:nvPicPr>
          <p:cNvPr id="8" name="그림 46" descr="/Users/a123123/Library/Group Containers/L48J367XN4.com.infraware.PolarisOffice/EngineTemp/58305/fImage82371397129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6423025" y="1742440"/>
            <a:ext cx="4394200" cy="575310"/>
          </a:xfrm>
          <a:prstGeom prst="rect"/>
          <a:noFill/>
        </p:spPr>
      </p:pic>
      <p:pic>
        <p:nvPicPr>
          <p:cNvPr id="9" name="그림 47" descr="/Users/a123123/Library/Group Containers/L48J367XN4.com.infraware.PolarisOffice/EngineTemp/58305/fImage204181405164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1981835" y="3091180"/>
            <a:ext cx="1971675" cy="2023745"/>
          </a:xfrm>
          <a:prstGeom prst="rect"/>
          <a:noFill/>
        </p:spPr>
      </p:pic>
      <p:pic>
        <p:nvPicPr>
          <p:cNvPr id="10" name="그림 48" descr="/Users/a123123/Library/Group Containers/L48J367XN4.com.infraware.PolarisOffice/EngineTemp/58305/fImage189991413979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6096000" y="3371850"/>
            <a:ext cx="4714875" cy="145605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Polaris Office Slide</Application>
  <AppVersion>12.000</AppVersion>
  <Characters>0</Characters>
  <CharactersWithSpaces>0</CharactersWithSpaces>
  <DocSecurity>0</DocSecurity>
  <HyperlinksChanged>false</HyperlinksChanged>
  <Lines>0</Lines>
  <LinksUpToDate>false</LinksUpToDate>
  <Pages>6</Pages>
  <Paragraphs>1</Paragraphs>
  <Words>1</Words>
  <TotalTime>0</TotalTime>
  <MMClips>0</MMClips>
  <ScaleCrop>false</ScaleCrop>
  <HeadingPairs>
    <vt:vector size="2" baseType="variant">
      <vt:variant>
        <vt:lpstr>Title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cp:lastModifiedBy>ultrazxx0</cp:lastModifiedBy>
  <dc:title>PowerPoint 프레젠테이션</dc:title>
</cp:coreProperties>
</file>